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7" r:id="rId5"/>
    <p:sldId id="262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6" d="100"/>
          <a:sy n="76" d="100"/>
        </p:scale>
        <p:origin x="4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81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6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70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48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78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427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025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78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2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43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F3535-3AEF-43C0-A009-02AB952E1710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8BF0E-4298-4B5C-9F06-4C0B17918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3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62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24" y="501041"/>
            <a:ext cx="10112796" cy="568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660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Deskripsi</a:t>
            </a:r>
            <a:r>
              <a:rPr lang="en-US" dirty="0" smtClean="0"/>
              <a:t> </a:t>
            </a:r>
            <a:r>
              <a:rPr lang="en-US" dirty="0" err="1" smtClean="0"/>
              <a:t>karya</a:t>
            </a:r>
            <a:r>
              <a:rPr lang="en-US" dirty="0" smtClean="0"/>
              <a:t> (</a:t>
            </a:r>
            <a:r>
              <a:rPr lang="en-US" dirty="0" err="1" smtClean="0"/>
              <a:t>Aku</a:t>
            </a:r>
            <a:r>
              <a:rPr lang="en-US" dirty="0" smtClean="0"/>
              <a:t> </a:t>
            </a:r>
            <a:r>
              <a:rPr lang="en-US" dirty="0" err="1" smtClean="0"/>
              <a:t>Bahagia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Dilukis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 smtClean="0"/>
              <a:t>perempuan</a:t>
            </a:r>
            <a:r>
              <a:rPr lang="en-US" dirty="0" smtClean="0"/>
              <a:t> </a:t>
            </a:r>
            <a:r>
              <a:rPr lang="en-US" dirty="0" err="1" smtClean="0"/>
              <a:t>berusia</a:t>
            </a:r>
            <a:r>
              <a:rPr lang="en-US" dirty="0" smtClean="0"/>
              <a:t> </a:t>
            </a:r>
            <a:r>
              <a:rPr lang="en-US" dirty="0" err="1" smtClean="0"/>
              <a:t>sekitar</a:t>
            </a:r>
            <a:r>
              <a:rPr lang="en-US" dirty="0" smtClean="0"/>
              <a:t> 4-6 </a:t>
            </a:r>
            <a:r>
              <a:rPr lang="en-US" dirty="0" err="1" smtClean="0"/>
              <a:t>tahun</a:t>
            </a:r>
            <a:endParaRPr lang="en-US" dirty="0"/>
          </a:p>
          <a:p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tema</a:t>
            </a:r>
            <a:r>
              <a:rPr lang="en-US" dirty="0" smtClean="0"/>
              <a:t> </a:t>
            </a:r>
            <a:r>
              <a:rPr lang="en-US" dirty="0" err="1" smtClean="0"/>
              <a:t>kebahagiaan</a:t>
            </a:r>
            <a:endParaRPr lang="en-US" dirty="0" smtClean="0"/>
          </a:p>
          <a:p>
            <a:r>
              <a:rPr lang="en-US" dirty="0" smtClean="0"/>
              <a:t>Nampak </a:t>
            </a:r>
            <a:r>
              <a:rPr lang="en-US" dirty="0" err="1" smtClean="0"/>
              <a:t>dari</a:t>
            </a:r>
            <a:r>
              <a:rPr lang="en-US" dirty="0"/>
              <a:t> </a:t>
            </a:r>
            <a:r>
              <a:rPr lang="en-US" dirty="0" err="1" smtClean="0"/>
              <a:t>lukisan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 smtClean="0"/>
              <a:t>berjari</a:t>
            </a:r>
            <a:r>
              <a:rPr lang="en-US" dirty="0" smtClean="0"/>
              <a:t> 2 yang </a:t>
            </a:r>
            <a:r>
              <a:rPr lang="en-US" dirty="0" err="1" smtClean="0"/>
              <a:t>tersenyum</a:t>
            </a:r>
            <a:r>
              <a:rPr lang="en-US" dirty="0" smtClean="0"/>
              <a:t> </a:t>
            </a:r>
            <a:r>
              <a:rPr lang="en-US" dirty="0" err="1" smtClean="0"/>
              <a:t>bahagia</a:t>
            </a:r>
            <a:r>
              <a:rPr lang="en-US" dirty="0" smtClean="0"/>
              <a:t> di </a:t>
            </a:r>
            <a:r>
              <a:rPr lang="en-US" dirty="0" err="1" smtClean="0"/>
              <a:t>depan</a:t>
            </a:r>
            <a:r>
              <a:rPr lang="en-US" dirty="0" smtClean="0"/>
              <a:t> </a:t>
            </a:r>
            <a:r>
              <a:rPr lang="en-US" dirty="0" err="1" smtClean="0"/>
              <a:t>rumahnya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cuaca</a:t>
            </a:r>
            <a:r>
              <a:rPr lang="en-US" dirty="0" smtClean="0"/>
              <a:t> yang </a:t>
            </a:r>
            <a:r>
              <a:rPr lang="en-US" dirty="0" err="1" smtClean="0"/>
              <a:t>cerah</a:t>
            </a:r>
            <a:endParaRPr lang="en-US" dirty="0" smtClean="0"/>
          </a:p>
          <a:p>
            <a:r>
              <a:rPr lang="en-US" dirty="0" err="1" smtClean="0"/>
              <a:t>Hipotesis</a:t>
            </a:r>
            <a:r>
              <a:rPr lang="en-US" dirty="0" smtClean="0"/>
              <a:t> </a:t>
            </a:r>
            <a:r>
              <a:rPr lang="en-US" dirty="0" err="1" smtClean="0"/>
              <a:t>saya</a:t>
            </a:r>
            <a:r>
              <a:rPr lang="en-US" dirty="0" smtClean="0"/>
              <a:t>, sang </a:t>
            </a:r>
            <a:r>
              <a:rPr lang="en-US" dirty="0" err="1" smtClean="0"/>
              <a:t>pelukis</a:t>
            </a:r>
            <a:r>
              <a:rPr lang="en-US" dirty="0" smtClean="0"/>
              <a:t> </a:t>
            </a:r>
            <a:r>
              <a:rPr lang="en-US" dirty="0" err="1" smtClean="0"/>
              <a:t>sedang</a:t>
            </a:r>
            <a:r>
              <a:rPr lang="en-US" dirty="0" smtClean="0"/>
              <a:t> </a:t>
            </a:r>
            <a:r>
              <a:rPr lang="en-US" dirty="0" err="1" smtClean="0"/>
              <a:t>manggambarkan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hatinya</a:t>
            </a:r>
            <a:r>
              <a:rPr lang="en-US" dirty="0" smtClean="0"/>
              <a:t>. Dan </a:t>
            </a:r>
            <a:r>
              <a:rPr lang="en-US" dirty="0" err="1" smtClean="0"/>
              <a:t>anak</a:t>
            </a:r>
            <a:r>
              <a:rPr lang="en-US" dirty="0" smtClean="0"/>
              <a:t> yang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lukisan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dirinya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3000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74984"/>
              </p:ext>
            </p:extLst>
          </p:nvPr>
        </p:nvGraphicFramePr>
        <p:xfrm>
          <a:off x="2032000" y="719666"/>
          <a:ext cx="8128000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Aspek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diamati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Uraian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hasil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pengamatan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 </a:t>
                      </a:r>
                      <a:r>
                        <a:rPr lang="en-US" dirty="0" err="1" smtClean="0"/>
                        <a:t>Unsur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seni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rupa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menonjol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Unsur</a:t>
                      </a:r>
                      <a:r>
                        <a:rPr lang="en-US" dirty="0" smtClean="0"/>
                        <a:t> yang paling </a:t>
                      </a:r>
                      <a:r>
                        <a:rPr lang="en-US" dirty="0" err="1" smtClean="0"/>
                        <a:t>menonjol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dalam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lukisan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tersebut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adalah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senyum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bahagia</a:t>
                      </a:r>
                      <a:r>
                        <a:rPr lang="en-US" baseline="0" dirty="0" smtClean="0"/>
                        <a:t> sang </a:t>
                      </a:r>
                      <a:r>
                        <a:rPr lang="en-US" baseline="0" dirty="0" err="1" smtClean="0"/>
                        <a:t>anak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perempuan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depan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rumahnya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 </a:t>
                      </a:r>
                      <a:r>
                        <a:rPr lang="en-US" dirty="0" err="1" smtClean="0"/>
                        <a:t>Objek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tampak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perempuan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rumah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pohon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daun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menjadi</a:t>
                      </a:r>
                      <a:r>
                        <a:rPr lang="en-US" baseline="0" dirty="0" smtClean="0"/>
                        <a:t> alas </a:t>
                      </a:r>
                      <a:r>
                        <a:rPr lang="en-US" baseline="0" dirty="0" err="1" smtClean="0"/>
                        <a:t>rumah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matahari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awan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 </a:t>
                      </a:r>
                      <a:r>
                        <a:rPr lang="en-US" dirty="0" err="1" smtClean="0"/>
                        <a:t>Bagian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objek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menarik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Objek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menarik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adalah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seonggok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batang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pohon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tanpa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daun</a:t>
                      </a:r>
                      <a:r>
                        <a:rPr lang="en-US" dirty="0" smtClean="0"/>
                        <a:t> di </a:t>
                      </a:r>
                      <a:r>
                        <a:rPr lang="en-US" dirty="0" err="1" smtClean="0"/>
                        <a:t>samping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gambar</a:t>
                      </a:r>
                      <a:r>
                        <a:rPr lang="en-US" dirty="0" smtClean="0"/>
                        <a:t> sang </a:t>
                      </a:r>
                      <a:r>
                        <a:rPr lang="en-US" dirty="0" err="1" smtClean="0"/>
                        <a:t>anak</a:t>
                      </a:r>
                      <a:r>
                        <a:rPr lang="en-US" dirty="0" smtClean="0"/>
                        <a:t>. </a:t>
                      </a:r>
                      <a:r>
                        <a:rPr lang="en-US" dirty="0" err="1" smtClean="0"/>
                        <a:t>Daun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pohon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tersebut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mungkin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tertutupi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oleh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rumah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terletak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belakang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anak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 Medium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Kertas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gambar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pensil</a:t>
                      </a:r>
                      <a:r>
                        <a:rPr lang="en-US" dirty="0" smtClean="0"/>
                        <a:t>, crayon,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pensil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pelukisan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sketsa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 </a:t>
                      </a:r>
                      <a:r>
                        <a:rPr lang="en-US" dirty="0" err="1" smtClean="0"/>
                        <a:t>Teknik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Teknik</a:t>
                      </a:r>
                      <a:r>
                        <a:rPr lang="en-US" baseline="0" dirty="0" smtClean="0"/>
                        <a:t> men-</a:t>
                      </a:r>
                      <a:r>
                        <a:rPr lang="en-US" baseline="0" dirty="0" err="1" smtClean="0"/>
                        <a:t>sketsa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gambar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menebalkan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mewarnai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dengan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 crayon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162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966" y="222293"/>
            <a:ext cx="3657598" cy="6502398"/>
          </a:xfrm>
        </p:spPr>
      </p:pic>
    </p:spTree>
    <p:extLst>
      <p:ext uri="{BB962C8B-B14F-4D97-AF65-F5344CB8AC3E}">
        <p14:creationId xmlns:p14="http://schemas.microsoft.com/office/powerpoint/2010/main" val="1776050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Deskripsi</a:t>
            </a:r>
            <a:r>
              <a:rPr lang="en-US" dirty="0" smtClean="0"/>
              <a:t> </a:t>
            </a:r>
            <a:r>
              <a:rPr lang="en-US" dirty="0" err="1" smtClean="0"/>
              <a:t>Karya</a:t>
            </a:r>
            <a:r>
              <a:rPr lang="en-US" dirty="0" smtClean="0"/>
              <a:t> ke-2 (Aisha)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gamber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wanita</a:t>
            </a:r>
            <a:r>
              <a:rPr lang="en-US" dirty="0" smtClean="0"/>
              <a:t> </a:t>
            </a:r>
            <a:r>
              <a:rPr lang="en-US" dirty="0" err="1" smtClean="0"/>
              <a:t>bercadar</a:t>
            </a:r>
            <a:r>
              <a:rPr lang="en-US" dirty="0" smtClean="0"/>
              <a:t> yang </a:t>
            </a:r>
            <a:r>
              <a:rPr lang="en-US" dirty="0" err="1" smtClean="0"/>
              <a:t>sedang</a:t>
            </a:r>
            <a:r>
              <a:rPr lang="en-US" dirty="0" smtClean="0"/>
              <a:t> </a:t>
            </a:r>
            <a:r>
              <a:rPr lang="en-US" dirty="0" err="1" smtClean="0"/>
              <a:t>memalingkan</a:t>
            </a:r>
            <a:r>
              <a:rPr lang="en-US" dirty="0" smtClean="0"/>
              <a:t> </a:t>
            </a:r>
            <a:r>
              <a:rPr lang="en-US" dirty="0" err="1" smtClean="0"/>
              <a:t>pandangannya</a:t>
            </a:r>
            <a:endParaRPr lang="en-US" dirty="0" smtClean="0"/>
          </a:p>
          <a:p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bertema</a:t>
            </a:r>
            <a:r>
              <a:rPr lang="en-US" dirty="0" smtClean="0"/>
              <a:t> </a:t>
            </a:r>
            <a:r>
              <a:rPr lang="en-US" dirty="0" err="1" smtClean="0"/>
              <a:t>keagungan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wanita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Pencipta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beranggapan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harkat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martabat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wanita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dijaga</a:t>
            </a:r>
            <a:r>
              <a:rPr lang="en-US" dirty="0" smtClean="0"/>
              <a:t>. </a:t>
            </a:r>
            <a:r>
              <a:rPr lang="en-US" dirty="0" err="1" smtClean="0"/>
              <a:t>Cadar</a:t>
            </a:r>
            <a:r>
              <a:rPr lang="en-US" dirty="0" smtClean="0"/>
              <a:t> yang </a:t>
            </a:r>
            <a:r>
              <a:rPr lang="en-US" dirty="0" err="1" smtClean="0"/>
              <a:t>enutupi</a:t>
            </a:r>
            <a:r>
              <a:rPr lang="en-US" dirty="0" smtClean="0"/>
              <a:t> </a:t>
            </a:r>
            <a:r>
              <a:rPr lang="en-US" dirty="0" err="1" smtClean="0"/>
              <a:t>sebagian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wajahnya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arti</a:t>
            </a:r>
            <a:r>
              <a:rPr lang="en-US" dirty="0" smtClean="0"/>
              <a:t> </a:t>
            </a:r>
            <a:r>
              <a:rPr lang="en-US" dirty="0" err="1" smtClean="0"/>
              <a:t>kesopanan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proteksi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wanita</a:t>
            </a:r>
            <a:r>
              <a:rPr lang="en-US" dirty="0" smtClean="0"/>
              <a:t> </a:t>
            </a:r>
            <a:r>
              <a:rPr lang="en-US" dirty="0" err="1" smtClean="0"/>
              <a:t>muslimah</a:t>
            </a:r>
            <a:endParaRPr lang="en-US" dirty="0" smtClean="0"/>
          </a:p>
          <a:p>
            <a:r>
              <a:rPr lang="en-US" dirty="0" err="1" smtClean="0"/>
              <a:t>Wajahnya</a:t>
            </a:r>
            <a:r>
              <a:rPr lang="en-US" dirty="0" smtClean="0"/>
              <a:t> </a:t>
            </a:r>
            <a:r>
              <a:rPr lang="en-US" dirty="0" err="1" smtClean="0"/>
              <a:t>mengaambarkan</a:t>
            </a:r>
            <a:r>
              <a:rPr lang="en-US" dirty="0" smtClean="0"/>
              <a:t> </a:t>
            </a:r>
            <a:r>
              <a:rPr lang="en-US" dirty="0" err="1" smtClean="0"/>
              <a:t>semburat</a:t>
            </a:r>
            <a:r>
              <a:rPr lang="en-US" dirty="0" smtClean="0"/>
              <a:t> </a:t>
            </a:r>
            <a:r>
              <a:rPr lang="en-US" dirty="0" err="1" smtClean="0"/>
              <a:t>kesedihan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kekecewaan</a:t>
            </a:r>
            <a:r>
              <a:rPr lang="en-US" dirty="0" smtClean="0"/>
              <a:t>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para </a:t>
            </a:r>
            <a:r>
              <a:rPr lang="en-US" dirty="0" err="1" smtClean="0"/>
              <a:t>muslimah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zaman</a:t>
            </a:r>
            <a:r>
              <a:rPr lang="en-US" dirty="0" smtClean="0"/>
              <a:t> yang </a:t>
            </a:r>
            <a:r>
              <a:rPr lang="en-US" dirty="0" err="1" smtClean="0"/>
              <a:t>semakin</a:t>
            </a:r>
            <a:r>
              <a:rPr lang="en-US" dirty="0" smtClean="0"/>
              <a:t> modern.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17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383732"/>
              </p:ext>
            </p:extLst>
          </p:nvPr>
        </p:nvGraphicFramePr>
        <p:xfrm>
          <a:off x="2032000" y="719666"/>
          <a:ext cx="8128000" cy="385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Aspek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diamati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Uraian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hasil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pengamatan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 </a:t>
                      </a:r>
                      <a:r>
                        <a:rPr lang="en-US" dirty="0" err="1" smtClean="0"/>
                        <a:t>Unsur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seni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rupa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menonjol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Mata </a:t>
                      </a:r>
                      <a:r>
                        <a:rPr lang="en-US" dirty="0" err="1" smtClean="0"/>
                        <a:t>muslimah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terlihat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sedih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 </a:t>
                      </a:r>
                      <a:r>
                        <a:rPr lang="en-US" dirty="0" err="1" smtClean="0"/>
                        <a:t>Objek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tampak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Jilbab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panjang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seorang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wanita</a:t>
                      </a:r>
                      <a:r>
                        <a:rPr lang="en-US" baseline="0" dirty="0" smtClean="0"/>
                        <a:t> seta </a:t>
                      </a:r>
                      <a:r>
                        <a:rPr lang="en-US" baseline="0" dirty="0" err="1" smtClean="0"/>
                        <a:t>cadar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ia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kenakan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serta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indahnya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sedang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bersedih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 </a:t>
                      </a:r>
                      <a:r>
                        <a:rPr lang="en-US" dirty="0" err="1" smtClean="0"/>
                        <a:t>Bagian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objek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menarik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Objek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menarik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ialah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pancaran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kesedihan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dari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mata</a:t>
                      </a:r>
                      <a:r>
                        <a:rPr lang="en-US" dirty="0" smtClean="0"/>
                        <a:t> sang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wanita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 Medium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Kertas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gambar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pensil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penghapus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 </a:t>
                      </a:r>
                      <a:r>
                        <a:rPr lang="en-US" dirty="0" err="1" smtClean="0"/>
                        <a:t>Teknik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Teknik</a:t>
                      </a:r>
                      <a:r>
                        <a:rPr lang="en-US" baseline="0" dirty="0" smtClean="0"/>
                        <a:t> men-</a:t>
                      </a:r>
                      <a:r>
                        <a:rPr lang="en-US" baseline="0" dirty="0" err="1" smtClean="0"/>
                        <a:t>sketsa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gambar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menebalkan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bagian-bagian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penting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memberi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arsiran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pada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bagian-bagian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baseline="0" dirty="0" err="1" smtClean="0">
                          <a:sym typeface="Wingdings" panose="05000000000000000000" pitchFamily="2" charset="2"/>
                        </a:rPr>
                        <a:t>tertentu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8480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314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Deskripsi karya (Aku Bahagia)</vt:lpstr>
      <vt:lpstr>PowerPoint Presentation</vt:lpstr>
      <vt:lpstr>PowerPoint Presentation</vt:lpstr>
      <vt:lpstr>Deskripsi Karya ke-2 (Aisha)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thea</dc:creator>
  <cp:lastModifiedBy>thea</cp:lastModifiedBy>
  <cp:revision>4</cp:revision>
  <dcterms:created xsi:type="dcterms:W3CDTF">2014-08-21T03:53:45Z</dcterms:created>
  <dcterms:modified xsi:type="dcterms:W3CDTF">2014-08-21T04:22:53Z</dcterms:modified>
</cp:coreProperties>
</file>